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64350" cy="99980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E124FA-8AA3-CA01-C045-7BE44AC454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24ED8F7-8340-9EFF-4DBC-973308546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B20CDEA-4B41-C427-C698-0ACF69EE7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BFC20-E32F-4720-BC46-B537E180C594}" type="datetimeFigureOut">
              <a:rPr lang="de-DE" smtClean="0"/>
              <a:t>21.12.2025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054BD8B-4ECA-E3C7-589D-FCFDAD982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9E9A29-419C-44D6-1EB1-C4D3A4F2C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56A33-480E-47B5-810E-2AAB64C02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095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6633CB-D26C-D75E-F369-D28ECF8D9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6BF83F5-9707-7C17-5A65-47580AB083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39CEA74-4CB9-F54E-BDE1-308C40651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BFC20-E32F-4720-BC46-B537E180C594}" type="datetimeFigureOut">
              <a:rPr lang="de-DE" smtClean="0"/>
              <a:t>21.12.2025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A4F927-B098-F32A-88BE-FE61729EF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298FB88-C75F-B7FA-BD70-EF5C5EF56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56A33-480E-47B5-810E-2AAB64C02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159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6D070F6-4DF0-20F1-3AFE-B8A5CE3BA9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89BA2C6-CE57-0223-04EB-A4746951B4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BDB15C3-A0A3-A706-A8EE-74F1D0F66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BFC20-E32F-4720-BC46-B537E180C594}" type="datetimeFigureOut">
              <a:rPr lang="de-DE" smtClean="0"/>
              <a:t>21.12.2025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BFE026-825D-5461-DE7E-426D898DB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BAB0226-CC9A-0E8E-60E6-1075EAC27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56A33-480E-47B5-810E-2AAB64C02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0472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4888C0-AB41-6A21-B858-1DF6E35DC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60744D2-4647-57A5-78BE-A109280CF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8A020D4-40FB-BF84-E782-D29F3DA2A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BFC20-E32F-4720-BC46-B537E180C594}" type="datetimeFigureOut">
              <a:rPr lang="de-DE" smtClean="0"/>
              <a:t>21.12.2025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4A2453-A276-1113-3486-ECEF6889F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A5EA9F-D4B3-56DB-B3B9-04250C9CA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56A33-480E-47B5-810E-2AAB64C02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8143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396354-A979-0F5B-41CC-6C5508BBC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0A33B70-9C8A-5EA8-B060-5185EDF9D3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09804F-DE19-1127-2D09-3274BD0C5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BFC20-E32F-4720-BC46-B537E180C594}" type="datetimeFigureOut">
              <a:rPr lang="de-DE" smtClean="0"/>
              <a:t>21.12.2025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2234F52-4457-2A01-C3EF-4601B42D0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3BE175-127E-2BE4-87ED-A88DCD1AA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56A33-480E-47B5-810E-2AAB64C02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5116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5E2EC3-78A4-93C1-C0DB-988690F52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CFDB04-99D3-826B-F491-7E9098CEC0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8D144B9-ABB1-ACBD-56CD-A04DDACD36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AEBFD4-53D5-7F74-7D32-D55076CBB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BFC20-E32F-4720-BC46-B537E180C594}" type="datetimeFigureOut">
              <a:rPr lang="de-DE" smtClean="0"/>
              <a:t>21.12.2025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9A41290-E4B2-4AF3-E136-905541303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75180B6-365B-2953-7B1D-26C6E4E7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56A33-480E-47B5-810E-2AAB64C02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864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1A7176-6F16-B05F-90AC-A689087CF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81F38D9-0A45-9D5A-5BA8-709C0E477B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7B23728-3AB6-3FF5-FB03-5D53FCC3B6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C4E8AD6-4614-C608-78FB-57778D9369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E534C10-7378-CC3B-6111-084C028C01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A869992-126C-5A81-61F6-19CEFBC93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BFC20-E32F-4720-BC46-B537E180C594}" type="datetimeFigureOut">
              <a:rPr lang="de-DE" smtClean="0"/>
              <a:t>21.12.2025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06A6E76-D729-E6EC-CCAD-5BB9318AB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2490FCB-B22E-773B-22B7-6D27D922C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56A33-480E-47B5-810E-2AAB64C02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3913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F7E15B-79D7-FD19-FC35-E900C64C5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A4A3112-E1A0-8F8C-830F-F4AB24E92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BFC20-E32F-4720-BC46-B537E180C594}" type="datetimeFigureOut">
              <a:rPr lang="de-DE" smtClean="0"/>
              <a:t>21.12.2025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317FA99-7A6C-867B-3A4C-6E920C16E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2EB8ECD-7EBF-3574-25C8-F0C0DEF24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56A33-480E-47B5-810E-2AAB64C02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7688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3538632-9E15-B431-A3A9-FE0681923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BFC20-E32F-4720-BC46-B537E180C594}" type="datetimeFigureOut">
              <a:rPr lang="de-DE" smtClean="0"/>
              <a:t>21.12.2025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96B2552-FD95-6E8C-6715-EB0E33CF2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6C5FA4D-84FB-AA88-0201-01CC1F942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56A33-480E-47B5-810E-2AAB64C02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4003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621477-B743-8EE6-24D8-F5237FAFE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2050C3-4BBF-63DA-A443-4F48285ED6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03D38F7-9755-0DD6-927C-4499F9D545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F11212B-2930-5ACE-63A2-66C6F929A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BFC20-E32F-4720-BC46-B537E180C594}" type="datetimeFigureOut">
              <a:rPr lang="de-DE" smtClean="0"/>
              <a:t>21.12.2025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846763A-02F5-A21F-A7B2-B85B2E59F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F172354-998D-BD4B-0B6D-EF6089F96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56A33-480E-47B5-810E-2AAB64C02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2666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AC848C-7122-9819-5845-776F9282C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E1A8113-40C6-3129-80FB-F70FCE501F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C944425-8F6C-AE20-CC6A-DAF1A4B902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96E3A31-30D3-F284-4760-43508C986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BFC20-E32F-4720-BC46-B537E180C594}" type="datetimeFigureOut">
              <a:rPr lang="de-DE" smtClean="0"/>
              <a:t>21.12.2025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2E4CB2E-B60E-AC39-5EDD-FA400333B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0172E9F-7CF7-CAEB-E545-88A03FAED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56A33-480E-47B5-810E-2AAB64C02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988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C71F6FC-1DB0-DFA8-ECF2-91630F1EF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008BB6F-4EDA-2D67-CE11-A76D4F304B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A7E343B-823E-D378-2CDE-D1209E84F7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BFC20-E32F-4720-BC46-B537E180C594}" type="datetimeFigureOut">
              <a:rPr lang="de-DE" smtClean="0"/>
              <a:t>21.12.2025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9A83BBE-E926-8AB7-8E2E-F07A969E5B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202D1F2-7B04-37F2-9581-C204C722BF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56A33-480E-47B5-810E-2AAB64C02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3307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14009452-8124-C796-46C0-2EC5716FE7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7562" y="699731"/>
            <a:ext cx="9216875" cy="6158269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B3E4EE09-3BE7-BD93-2201-9540BD33A255}"/>
              </a:ext>
            </a:extLst>
          </p:cNvPr>
          <p:cNvSpPr txBox="1"/>
          <p:nvPr/>
        </p:nvSpPr>
        <p:spPr>
          <a:xfrm>
            <a:off x="4114800" y="152401"/>
            <a:ext cx="36661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Arbeitseinsätze 2026</a:t>
            </a:r>
          </a:p>
        </p:txBody>
      </p:sp>
    </p:spTree>
    <p:extLst>
      <p:ext uri="{BB962C8B-B14F-4D97-AF65-F5344CB8AC3E}">
        <p14:creationId xmlns:p14="http://schemas.microsoft.com/office/powerpoint/2010/main" val="5009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Breitbild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Angelverein Bensheim</dc:creator>
  <cp:lastModifiedBy>Angelverein Bensheim</cp:lastModifiedBy>
  <cp:revision>3</cp:revision>
  <cp:lastPrinted>2025-12-21T08:29:18Z</cp:lastPrinted>
  <dcterms:created xsi:type="dcterms:W3CDTF">2025-12-14T11:27:07Z</dcterms:created>
  <dcterms:modified xsi:type="dcterms:W3CDTF">2025-12-21T08:30:34Z</dcterms:modified>
</cp:coreProperties>
</file>